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21D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FA711D46-64E6-4EC4-9FBB-B1577AB39329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785FB32-0B73-4E20-A28D-C14B7FF3892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zeus.cooltext.com/d.php?renderid=681882147&amp;extension=pn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Abigail Adams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Famous Woman</a:t>
            </a:r>
            <a:endParaRPr lang="en-US" dirty="0"/>
          </a:p>
        </p:txBody>
      </p:sp>
      <p:pic>
        <p:nvPicPr>
          <p:cNvPr id="26626" name="Picture 2" descr="http://www.uua.org/uuhs/duub/images/abigailadam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3352800" cy="5117272"/>
          </a:xfrm>
          <a:prstGeom prst="rect">
            <a:avLst/>
          </a:prstGeom>
          <a:noFill/>
        </p:spPr>
      </p:pic>
      <p:sp>
        <p:nvSpPr>
          <p:cNvPr id="5" name="Heart 4"/>
          <p:cNvSpPr/>
          <p:nvPr/>
        </p:nvSpPr>
        <p:spPr>
          <a:xfrm>
            <a:off x="4572000" y="4495800"/>
            <a:ext cx="914400" cy="914400"/>
          </a:xfrm>
          <a:prstGeom prst="hear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miley Face 5"/>
          <p:cNvSpPr/>
          <p:nvPr/>
        </p:nvSpPr>
        <p:spPr>
          <a:xfrm>
            <a:off x="7696200" y="609600"/>
            <a:ext cx="914400" cy="91440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 descr="http://zeus.cooltext.com/rendered/cooltext681882147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4600" y="3581400"/>
            <a:ext cx="1704975" cy="533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Birth </a:t>
            </a:r>
            <a:r>
              <a:rPr lang="en-US" dirty="0" smtClean="0">
                <a:sym typeface="Wingdings" pitchFamily="2" charset="2"/>
              </a:rPr>
              <a:t>: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 was born in Weymouth, Massachusetts</a:t>
            </a:r>
          </a:p>
          <a:p>
            <a:r>
              <a:rPr lang="en-US" dirty="0" smtClean="0"/>
              <a:t>She was born on November 11,1744</a:t>
            </a:r>
            <a:endParaRPr lang="en-US" dirty="0"/>
          </a:p>
        </p:txBody>
      </p:sp>
      <p:pic>
        <p:nvPicPr>
          <p:cNvPr id="5124" name="Picture 4" descr="P:\Abigail Adams House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733800"/>
            <a:ext cx="6096000" cy="2971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Family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 was the second child of four to Reverend William and Elizabeth Quincy Smith.</a:t>
            </a:r>
          </a:p>
          <a:p>
            <a:r>
              <a:rPr lang="en-US" dirty="0" smtClean="0"/>
              <a:t>She married John Adams in 1764 at the age of twenty</a:t>
            </a:r>
          </a:p>
          <a:p>
            <a:r>
              <a:rPr lang="en-US" dirty="0" smtClean="0"/>
              <a:t>The couple had two daughters and three sons: one daughter died in infancy; John Quincy, Charles and Thomas Boylston</a:t>
            </a:r>
            <a:endParaRPr lang="en-US" dirty="0"/>
          </a:p>
        </p:txBody>
      </p:sp>
    </p:spTree>
  </p:cSld>
  <p:clrMapOvr>
    <a:masterClrMapping/>
  </p:clrMapOvr>
  <p:transition spd="slow"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Much of her education was gained while living with her grandmother, Mrs. John Quincy, in Mount Wollaston.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Accomplishments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Mrs. Adams cared for her children at their Braintree home while her husband was an accomplished lawyer.</a:t>
            </a:r>
          </a:p>
          <a:p>
            <a:r>
              <a:rPr lang="en-US" dirty="0" smtClean="0"/>
              <a:t>With the American Revolution, she was left largely alone for ten years to run their household.</a:t>
            </a:r>
          </a:p>
          <a:p>
            <a:r>
              <a:rPr lang="en-US" dirty="0" smtClean="0"/>
              <a:t>She joined her diplomat husband in Europe in 1784 where they spent eight months in Paris and three years in London.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Place of Death </a:t>
            </a:r>
            <a:r>
              <a:rPr lang="en-US" dirty="0" smtClean="0">
                <a:sym typeface="Wingdings" pitchFamily="2" charset="2"/>
              </a:rPr>
              <a:t>  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 died in Quincy, Massachusetts </a:t>
            </a:r>
          </a:p>
          <a:p>
            <a:r>
              <a:rPr lang="en-US" dirty="0" smtClean="0"/>
              <a:t>She died on October 28, 1818 at age of 74 </a:t>
            </a:r>
            <a:endParaRPr lang="en-US" dirty="0"/>
          </a:p>
        </p:txBody>
      </p:sp>
      <p:sp>
        <p:nvSpPr>
          <p:cNvPr id="4" name="Lightning Bolt 3"/>
          <p:cNvSpPr/>
          <p:nvPr/>
        </p:nvSpPr>
        <p:spPr>
          <a:xfrm>
            <a:off x="0" y="0"/>
            <a:ext cx="914400" cy="914400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4-Point Star 4"/>
          <p:cNvSpPr/>
          <p:nvPr/>
        </p:nvSpPr>
        <p:spPr>
          <a:xfrm>
            <a:off x="2590800" y="4953000"/>
            <a:ext cx="914400" cy="914400"/>
          </a:xfrm>
          <a:prstGeom prst="star4">
            <a:avLst/>
          </a:prstGeom>
          <a:solidFill>
            <a:srgbClr val="8621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Marriage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She married John Adams in 1764 at the age of </a:t>
            </a:r>
            <a:r>
              <a:rPr lang="en-US" dirty="0" smtClean="0"/>
              <a:t>twenty</a:t>
            </a:r>
          </a:p>
          <a:p>
            <a:r>
              <a:rPr lang="en-US" dirty="0" smtClean="0"/>
              <a:t>John Adams                             </a:t>
            </a:r>
            <a:endParaRPr lang="en-US" dirty="0" smtClean="0"/>
          </a:p>
        </p:txBody>
      </p:sp>
      <p:pic>
        <p:nvPicPr>
          <p:cNvPr id="1026" name="Picture 2" descr="http://t2.gstatic.com/images?q=tbn:ANd9GcQg2WKMAoU6G1o0Qdj1oRjB8TDAf2bPSXHV8-i3d-ZL6cp7Ov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505200"/>
            <a:ext cx="2514599" cy="30245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149</TotalTime>
  <Words>188</Words>
  <Application>Microsoft Office PowerPoint</Application>
  <PresentationFormat>On-screen Show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Abigail Adams</vt:lpstr>
      <vt:lpstr>Birth :</vt:lpstr>
      <vt:lpstr>Family Background</vt:lpstr>
      <vt:lpstr>Education</vt:lpstr>
      <vt:lpstr>Accomplishments</vt:lpstr>
      <vt:lpstr>Place of Death   </vt:lpstr>
      <vt:lpstr>Marriage 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Abigail Adams</dc:title>
  <dc:creator>anogueda</dc:creator>
  <cp:lastModifiedBy>anogueda</cp:lastModifiedBy>
  <cp:revision>17</cp:revision>
  <dcterms:created xsi:type="dcterms:W3CDTF">2012-04-03T14:32:56Z</dcterms:created>
  <dcterms:modified xsi:type="dcterms:W3CDTF">2012-04-17T15:09:55Z</dcterms:modified>
</cp:coreProperties>
</file>